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8" r:id="rId4"/>
    <p:sldId id="270" r:id="rId5"/>
    <p:sldId id="271" r:id="rId6"/>
    <p:sldId id="273" r:id="rId7"/>
    <p:sldId id="263" r:id="rId8"/>
    <p:sldId id="264" r:id="rId9"/>
    <p:sldId id="265" r:id="rId10"/>
    <p:sldId id="269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70" d="100"/>
          <a:sy n="70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package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9766197628074281"/>
          <c:y val="0"/>
        </c:manualLayout>
      </c:layout>
      <c:overlay val="0"/>
      <c:txPr>
        <a:bodyPr/>
        <a:lstStyle/>
        <a:p>
          <a:pPr>
            <a:defRPr sz="4400"/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City Problems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litter</c:v>
                </c:pt>
                <c:pt idx="1">
                  <c:v>air pollution</c:v>
                </c:pt>
                <c:pt idx="2">
                  <c:v>crimes</c:v>
                </c:pt>
                <c:pt idx="3">
                  <c:v>heavy traffic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32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32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32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3200"/>
            </a:pPr>
            <a:endParaRPr lang="ru-RU"/>
          </a:p>
        </c:txPr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9766197628074292"/>
          <c:y val="0"/>
        </c:manualLayout>
      </c:layout>
      <c:overlay val="0"/>
      <c:txPr>
        <a:bodyPr/>
        <a:lstStyle/>
        <a:p>
          <a:pPr>
            <a:defRPr sz="4400"/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City Problems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litter</c:v>
                </c:pt>
                <c:pt idx="1">
                  <c:v>air pollution</c:v>
                </c:pt>
                <c:pt idx="2">
                  <c:v>crimes</c:v>
                </c:pt>
                <c:pt idx="3">
                  <c:v>heavy traffic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32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32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32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3200"/>
            </a:pPr>
            <a:endParaRPr lang="ru-RU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traffic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484784"/>
            <a:ext cx="7560840" cy="50282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1" y="227331"/>
            <a:ext cx="8235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39552" y="0"/>
          <a:ext cx="7920880" cy="4248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9552" y="4365104"/>
            <a:ext cx="8291264" cy="1224136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Home task: Write an essay </a:t>
            </a:r>
          </a:p>
          <a:p>
            <a:pPr algn="ctr"/>
            <a:r>
              <a:rPr lang="en-US" sz="4400" dirty="0" smtClean="0"/>
              <a:t>“What are we going to do with all this litter?”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 for the lesson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1 revise words about Litter Problem</a:t>
            </a:r>
          </a:p>
          <a:p>
            <a:r>
              <a:rPr lang="en-US" sz="4800" dirty="0" smtClean="0"/>
              <a:t>2 discuss the ideas of solving litter problems</a:t>
            </a:r>
          </a:p>
          <a:p>
            <a:r>
              <a:rPr lang="en-US" sz="4800" dirty="0" smtClean="0"/>
              <a:t>3 revise the plan of the essay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ex1 p48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79512" y="836712"/>
          <a:ext cx="8712968" cy="5722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733477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IDEAS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RESULTS</a:t>
                      </a:r>
                      <a:endParaRPr lang="ru-RU" dirty="0"/>
                    </a:p>
                  </a:txBody>
                  <a:tcPr/>
                </a:tc>
              </a:tr>
              <a:tr h="128274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1. To make the destruction</a:t>
                      </a:r>
                      <a:r>
                        <a:rPr lang="en-US" sz="2800" baseline="0" dirty="0" smtClean="0"/>
                        <a:t> of animals’ habitats illegal and fine people for that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It would</a:t>
                      </a:r>
                      <a:r>
                        <a:rPr lang="en-US" sz="2800" baseline="0" dirty="0" smtClean="0"/>
                        <a:t> discourage people from committing such acts</a:t>
                      </a:r>
                      <a:endParaRPr lang="ru-RU" sz="2800" dirty="0"/>
                    </a:p>
                  </a:txBody>
                  <a:tcPr/>
                </a:tc>
              </a:tr>
              <a:tr h="180857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2.</a:t>
                      </a:r>
                      <a:r>
                        <a:rPr lang="en-US" sz="2800" baseline="0" dirty="0" smtClean="0"/>
                        <a:t> To encourage people not to buy animal products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Manufactures would produce fewer products made with the fur,</a:t>
                      </a:r>
                      <a:r>
                        <a:rPr lang="en-US" sz="2800" baseline="0" dirty="0" smtClean="0"/>
                        <a:t> skin or teeth of endangered animals</a:t>
                      </a:r>
                      <a:endParaRPr lang="ru-RU" sz="2800" dirty="0"/>
                    </a:p>
                  </a:txBody>
                  <a:tcPr/>
                </a:tc>
              </a:tr>
              <a:tr h="180857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3. To create more</a:t>
                      </a:r>
                      <a:r>
                        <a:rPr lang="en-US" sz="2800" baseline="0" dirty="0" smtClean="0"/>
                        <a:t> national parks and protected habitats for endangered animals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Their number</a:t>
                      </a:r>
                      <a:r>
                        <a:rPr lang="en-US" sz="2800" baseline="0" dirty="0" smtClean="0"/>
                        <a:t> would increase and the species would not disappear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LINKERS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To introduce suggestions </a:t>
            </a:r>
            <a:r>
              <a:rPr lang="en-US" sz="4000" dirty="0" smtClean="0"/>
              <a:t>– to start with, another solution would be</a:t>
            </a:r>
          </a:p>
          <a:p>
            <a:r>
              <a:rPr lang="en-US" sz="4000" b="1" dirty="0" smtClean="0"/>
              <a:t>To express effect </a:t>
            </a:r>
            <a:r>
              <a:rPr lang="en-US" sz="4000" dirty="0" smtClean="0"/>
              <a:t>– thus, as a result, therefore</a:t>
            </a:r>
          </a:p>
          <a:p>
            <a:r>
              <a:rPr lang="en-US" sz="4000" b="1" dirty="0" smtClean="0"/>
              <a:t>To conclude </a:t>
            </a:r>
            <a:r>
              <a:rPr lang="en-US" sz="4000" dirty="0" smtClean="0"/>
              <a:t>– to sum up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1" y="227331"/>
            <a:ext cx="8235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39552" y="0"/>
          <a:ext cx="7920880" cy="4248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9552" y="4365104"/>
            <a:ext cx="8291264" cy="1224136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Home task: Write an essay </a:t>
            </a:r>
          </a:p>
          <a:p>
            <a:pPr algn="ctr"/>
            <a:r>
              <a:rPr lang="en-US" sz="4400" dirty="0" smtClean="0"/>
              <a:t>“What are we going to do with all this litter?”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_ed57f_99f3d4b0_-1-or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052736"/>
            <a:ext cx="7488832" cy="5616624"/>
          </a:xfrm>
        </p:spPr>
      </p:pic>
      <p:sp>
        <p:nvSpPr>
          <p:cNvPr id="5" name="Прямоугольник 4"/>
          <p:cNvSpPr/>
          <p:nvPr/>
        </p:nvSpPr>
        <p:spPr>
          <a:xfrm>
            <a:off x="2987824" y="0"/>
            <a:ext cx="29973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Sort litter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53854117_mus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412776"/>
            <a:ext cx="7899246" cy="5112568"/>
          </a:xfrm>
        </p:spPr>
      </p:pic>
      <p:sp>
        <p:nvSpPr>
          <p:cNvPr id="5" name="Прямоугольник 4"/>
          <p:cNvSpPr/>
          <p:nvPr/>
        </p:nvSpPr>
        <p:spPr>
          <a:xfrm>
            <a:off x="1619672" y="0"/>
            <a:ext cx="6093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Put more litter-bins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in__re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56792"/>
            <a:ext cx="8448938" cy="4752528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404664"/>
            <a:ext cx="8581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Put litter only into litter-bins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Where is the essay scheme?</a:t>
            </a:r>
            <a:br>
              <a:rPr lang="en-US" dirty="0" smtClean="0"/>
            </a:br>
            <a:r>
              <a:rPr lang="en-US" dirty="0" smtClean="0"/>
              <a:t>A                                    B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r">
              <a:buNone/>
            </a:pPr>
            <a:r>
              <a:rPr lang="en-US" dirty="0" smtClean="0"/>
              <a:t>_________</a:t>
            </a:r>
          </a:p>
          <a:p>
            <a:pPr algn="r">
              <a:buNone/>
            </a:pPr>
            <a:r>
              <a:rPr lang="en-US" dirty="0" smtClean="0"/>
              <a:t>_________</a:t>
            </a:r>
          </a:p>
          <a:p>
            <a:pPr>
              <a:buNone/>
            </a:pPr>
            <a:r>
              <a:rPr lang="en-US" dirty="0" smtClean="0"/>
              <a:t>______</a:t>
            </a:r>
          </a:p>
          <a:p>
            <a:pPr>
              <a:buNone/>
            </a:pPr>
            <a:r>
              <a:rPr lang="en-US" dirty="0" smtClean="0"/>
              <a:t>____________________</a:t>
            </a:r>
          </a:p>
          <a:p>
            <a:pPr>
              <a:buNone/>
            </a:pPr>
            <a:r>
              <a:rPr lang="en-US" dirty="0" smtClean="0"/>
              <a:t>____________________</a:t>
            </a:r>
          </a:p>
          <a:p>
            <a:pPr>
              <a:buNone/>
            </a:pPr>
            <a:r>
              <a:rPr lang="en-US" dirty="0" smtClean="0"/>
              <a:t>_____________________</a:t>
            </a:r>
          </a:p>
          <a:p>
            <a:pPr>
              <a:buNone/>
            </a:pPr>
            <a:r>
              <a:rPr lang="en-US" dirty="0" smtClean="0"/>
              <a:t>_______</a:t>
            </a:r>
          </a:p>
          <a:p>
            <a:pPr>
              <a:buNone/>
            </a:pPr>
            <a:r>
              <a:rPr lang="en-US" dirty="0" smtClean="0"/>
              <a:t>_______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____________</a:t>
            </a:r>
          </a:p>
          <a:p>
            <a:pPr>
              <a:buNone/>
            </a:pPr>
            <a:r>
              <a:rPr lang="en-US" dirty="0" smtClean="0"/>
              <a:t>      _________________</a:t>
            </a:r>
          </a:p>
          <a:p>
            <a:pPr>
              <a:buNone/>
            </a:pPr>
            <a:r>
              <a:rPr lang="en-US" dirty="0" smtClean="0"/>
              <a:t>____________________</a:t>
            </a:r>
          </a:p>
          <a:p>
            <a:pPr>
              <a:buNone/>
            </a:pPr>
            <a:r>
              <a:rPr lang="en-US" dirty="0" smtClean="0"/>
              <a:t>      _________________</a:t>
            </a:r>
          </a:p>
          <a:p>
            <a:pPr>
              <a:buNone/>
            </a:pPr>
            <a:r>
              <a:rPr lang="en-US" dirty="0" smtClean="0"/>
              <a:t>____________________</a:t>
            </a:r>
          </a:p>
          <a:p>
            <a:pPr>
              <a:buNone/>
            </a:pPr>
            <a:r>
              <a:rPr lang="en-US" dirty="0" smtClean="0"/>
              <a:t>     __________________</a:t>
            </a:r>
          </a:p>
          <a:p>
            <a:pPr>
              <a:buNone/>
            </a:pPr>
            <a:r>
              <a:rPr lang="en-US" dirty="0" smtClean="0"/>
              <a:t>____________________</a:t>
            </a:r>
          </a:p>
          <a:p>
            <a:pPr>
              <a:buNone/>
            </a:pPr>
            <a:r>
              <a:rPr lang="en-US" dirty="0" smtClean="0"/>
              <a:t>     __________________</a:t>
            </a:r>
          </a:p>
          <a:p>
            <a:pPr>
              <a:buNone/>
            </a:pPr>
            <a:r>
              <a:rPr lang="en-US" dirty="0" smtClean="0"/>
              <a:t>____________________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16200000" flipH="1">
            <a:off x="2339752" y="3717032"/>
            <a:ext cx="453650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1629" t="17436" r="9747" b="27733"/>
          <a:stretch>
            <a:fillRect/>
          </a:stretch>
        </p:blipFill>
        <p:spPr bwMode="auto">
          <a:xfrm>
            <a:off x="1403648" y="0"/>
            <a:ext cx="6192688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764704"/>
            <a:ext cx="828092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smtClean="0"/>
              <a:t>Home task: </a:t>
            </a:r>
          </a:p>
          <a:p>
            <a:pPr algn="ctr"/>
            <a:r>
              <a:rPr lang="en-US" sz="7200" dirty="0" smtClean="0"/>
              <a:t>Write an essay </a:t>
            </a:r>
          </a:p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“What are we going to do with all this litter?”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228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Презентация PowerPoint</vt:lpstr>
      <vt:lpstr>Tasks for the lesson</vt:lpstr>
      <vt:lpstr>WB ex1 p48</vt:lpstr>
      <vt:lpstr>LINKERS</vt:lpstr>
      <vt:lpstr>Презентация PowerPoint</vt:lpstr>
      <vt:lpstr>Презентация PowerPoint</vt:lpstr>
      <vt:lpstr>Презентация PowerPoint</vt:lpstr>
      <vt:lpstr>Презентация PowerPoint</vt:lpstr>
      <vt:lpstr>Where is the essay scheme? A                                    B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М видео</cp:lastModifiedBy>
  <cp:revision>67</cp:revision>
  <dcterms:created xsi:type="dcterms:W3CDTF">2017-09-02T07:40:51Z</dcterms:created>
  <dcterms:modified xsi:type="dcterms:W3CDTF">2017-10-03T13:32:06Z</dcterms:modified>
</cp:coreProperties>
</file>